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61" r:id="rId6"/>
    <p:sldId id="259" r:id="rId7"/>
    <p:sldId id="264" r:id="rId8"/>
    <p:sldId id="263" r:id="rId9"/>
    <p:sldId id="270" r:id="rId10"/>
    <p:sldId id="271" r:id="rId11"/>
    <p:sldId id="272" r:id="rId12"/>
    <p:sldId id="273" r:id="rId13"/>
    <p:sldId id="276" r:id="rId14"/>
    <p:sldId id="277" r:id="rId15"/>
    <p:sldId id="279" r:id="rId16"/>
    <p:sldId id="275" r:id="rId17"/>
    <p:sldId id="274" r:id="rId18"/>
    <p:sldId id="278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0000FF"/>
    <a:srgbClr val="00C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9" autoAdjust="0"/>
    <p:restoredTop sz="94671" autoAdjust="0"/>
  </p:normalViewPr>
  <p:slideViewPr>
    <p:cSldViewPr>
      <p:cViewPr varScale="1">
        <p:scale>
          <a:sx n="70" d="100"/>
          <a:sy n="70" d="100"/>
        </p:scale>
        <p:origin x="-51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AA7BB-2EB7-4162-9AE1-1E852FAC7427}" type="datetimeFigureOut">
              <a:rPr lang="ru-RU" smtClean="0"/>
              <a:pPr/>
              <a:t>27.08.2013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9D207-7ED7-43B2-9479-2AC8F0B341F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AA7BB-2EB7-4162-9AE1-1E852FAC7427}" type="datetimeFigureOut">
              <a:rPr lang="ru-RU" smtClean="0"/>
              <a:pPr/>
              <a:t>27.08.2013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9D207-7ED7-43B2-9479-2AC8F0B341F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AA7BB-2EB7-4162-9AE1-1E852FAC7427}" type="datetimeFigureOut">
              <a:rPr lang="ru-RU" smtClean="0"/>
              <a:pPr/>
              <a:t>27.08.2013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9D207-7ED7-43B2-9479-2AC8F0B341F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AA7BB-2EB7-4162-9AE1-1E852FAC7427}" type="datetimeFigureOut">
              <a:rPr lang="ru-RU" smtClean="0"/>
              <a:pPr/>
              <a:t>27.08.2013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9D207-7ED7-43B2-9479-2AC8F0B341F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AA7BB-2EB7-4162-9AE1-1E852FAC7427}" type="datetimeFigureOut">
              <a:rPr lang="ru-RU" smtClean="0"/>
              <a:pPr/>
              <a:t>27.08.2013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9D207-7ED7-43B2-9479-2AC8F0B341F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AA7BB-2EB7-4162-9AE1-1E852FAC7427}" type="datetimeFigureOut">
              <a:rPr lang="ru-RU" smtClean="0"/>
              <a:pPr/>
              <a:t>27.08.2013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9D207-7ED7-43B2-9479-2AC8F0B341F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AA7BB-2EB7-4162-9AE1-1E852FAC7427}" type="datetimeFigureOut">
              <a:rPr lang="ru-RU" smtClean="0"/>
              <a:pPr/>
              <a:t>27.08.2013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9D207-7ED7-43B2-9479-2AC8F0B341F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AA7BB-2EB7-4162-9AE1-1E852FAC7427}" type="datetimeFigureOut">
              <a:rPr lang="ru-RU" smtClean="0"/>
              <a:pPr/>
              <a:t>27.08.2013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9D207-7ED7-43B2-9479-2AC8F0B341F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AA7BB-2EB7-4162-9AE1-1E852FAC7427}" type="datetimeFigureOut">
              <a:rPr lang="ru-RU" smtClean="0"/>
              <a:pPr/>
              <a:t>27.08.2013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9D207-7ED7-43B2-9479-2AC8F0B341F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AA7BB-2EB7-4162-9AE1-1E852FAC7427}" type="datetimeFigureOut">
              <a:rPr lang="ru-RU" smtClean="0"/>
              <a:pPr/>
              <a:t>27.08.2013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9D207-7ED7-43B2-9479-2AC8F0B341F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AA7BB-2EB7-4162-9AE1-1E852FAC7427}" type="datetimeFigureOut">
              <a:rPr lang="ru-RU" smtClean="0"/>
              <a:pPr/>
              <a:t>27.08.2013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9D207-7ED7-43B2-9479-2AC8F0B341F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EAA7BB-2EB7-4162-9AE1-1E852FAC7427}" type="datetimeFigureOut">
              <a:rPr lang="ru-RU" smtClean="0"/>
              <a:pPr/>
              <a:t>27.08.2013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39D207-7ED7-43B2-9479-2AC8F0B341F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edg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14283" y="2357430"/>
            <a:ext cx="89297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u="sng" dirty="0" smtClean="0">
                <a:solidFill>
                  <a:schemeClr val="accent4">
                    <a:lumMod val="75000"/>
                  </a:schemeClr>
                </a:solidFill>
              </a:rPr>
              <a:t>ЧТО МЫ ЗНАЕМ О </a:t>
            </a:r>
            <a:r>
              <a:rPr lang="ru-RU" sz="5400" u="sng" dirty="0" smtClean="0">
                <a:solidFill>
                  <a:schemeClr val="accent4">
                    <a:lumMod val="75000"/>
                  </a:schemeClr>
                </a:solidFill>
              </a:rPr>
              <a:t>ПТИЦАХ</a:t>
            </a:r>
            <a:r>
              <a:rPr lang="ru-RU" sz="5400" b="1" u="sng" dirty="0" smtClean="0">
                <a:solidFill>
                  <a:schemeClr val="accent4">
                    <a:lumMod val="75000"/>
                  </a:schemeClr>
                </a:solidFill>
              </a:rPr>
              <a:t>?</a:t>
            </a:r>
            <a:endParaRPr lang="ru-RU" sz="5400" b="1" u="sng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29256" y="4929198"/>
            <a:ext cx="38917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b="1" dirty="0" smtClean="0"/>
          </a:p>
        </p:txBody>
      </p:sp>
      <p:pic>
        <p:nvPicPr>
          <p:cNvPr id="9" name="Picture 8" descr="http://www.look.com.ua/pic/201209/1280x768/look.com.ua-140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98255" cy="6858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0" y="1142984"/>
            <a:ext cx="9144000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Button">
              <a:avLst/>
            </a:prstTxWarp>
            <a:spAutoFit/>
          </a:bodyPr>
          <a:lstStyle/>
          <a:p>
            <a:pPr algn="ctr"/>
            <a:r>
              <a:rPr lang="ru-RU" sz="8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Берегите</a:t>
            </a:r>
          </a:p>
          <a:p>
            <a:pPr algn="ctr"/>
            <a:r>
              <a:rPr lang="ru-RU" sz="8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удивительный</a:t>
            </a:r>
          </a:p>
          <a:p>
            <a:pPr algn="ctr"/>
            <a:r>
              <a:rPr lang="ru-RU" sz="8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МИР ПРИРОДЫ</a:t>
            </a:r>
            <a:endParaRPr lang="ru-RU" sz="80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http://www.look.com.ua/pic/201209/1280x768/look.com.ua-1401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000100" y="214290"/>
            <a:ext cx="7257500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Когда температура </a:t>
            </a:r>
          </a:p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Воробья ниже – зимой </a:t>
            </a:r>
          </a:p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или летом?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5857892"/>
            <a:ext cx="430252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Одинакова зимой и летом</a:t>
            </a:r>
            <a:endParaRPr lang="ru-RU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28674" name="Picture 2" descr="http://www.naturelifepark.com/birds/foto/big/Montifringilla_nivali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9058" y="3000372"/>
            <a:ext cx="4572000" cy="288607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6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http://www.look.com.ua/pic/201209/1280x768/look.com.ua-1401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857356" y="285728"/>
            <a:ext cx="6298071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Сколько мелодий </a:t>
            </a:r>
          </a:p>
          <a:p>
            <a:pPr algn="ctr"/>
            <a:r>
              <a:rPr lang="ru-RU" sz="6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в песне соловья?</a:t>
            </a:r>
            <a:endParaRPr lang="ru-RU" sz="60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3857628"/>
            <a:ext cx="4572032" cy="267765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Обычно 10-15 мелодий, </a:t>
            </a:r>
          </a:p>
          <a:p>
            <a:pPr algn="ctr"/>
            <a:endParaRPr lang="ru-RU" sz="24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но встречаются мастера , </a:t>
            </a:r>
          </a:p>
          <a:p>
            <a:pPr algn="ctr"/>
            <a:r>
              <a:rPr lang="ru-RU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выделывающие и по 40 .</a:t>
            </a:r>
          </a:p>
          <a:p>
            <a:pPr algn="ctr"/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Если такой мастер появился в лесу  или роще, вскоре все другие соловьи начинают</a:t>
            </a:r>
          </a:p>
          <a:p>
            <a:pPr algn="ctr"/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подтягивать свое мастерство</a:t>
            </a:r>
            <a:endParaRPr lang="ru-RU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29700" name="Picture 4" descr="http://img01.chitalnya.ru/upload/110/12697484297677875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2786058"/>
            <a:ext cx="3961859" cy="278608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6" grpId="0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http://www.look.com.ua/pic/201209/1280x768/look.com.ua-1401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357422" y="2928934"/>
            <a:ext cx="3417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00100" y="357166"/>
            <a:ext cx="7215238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18000">
                  <a:solidFill>
                    <a:srgbClr val="0000FF"/>
                  </a:solidFill>
                  <a:prstDash val="solid"/>
                  <a:miter lim="800000"/>
                </a:ln>
                <a:noFill/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Как узнать</a:t>
            </a:r>
          </a:p>
          <a:p>
            <a:pPr algn="ctr"/>
            <a:r>
              <a:rPr lang="ru-RU" sz="6000" b="1" dirty="0" smtClean="0">
                <a:ln w="18000">
                  <a:solidFill>
                    <a:srgbClr val="0000FF"/>
                  </a:solidFill>
                  <a:prstDash val="solid"/>
                  <a:miter lim="800000"/>
                </a:ln>
                <a:noFill/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температуру почвы?</a:t>
            </a:r>
            <a:endParaRPr lang="ru-RU" sz="6000" b="1" dirty="0">
              <a:ln w="18000">
                <a:solidFill>
                  <a:srgbClr val="0000FF"/>
                </a:solidFill>
                <a:prstDash val="solid"/>
                <a:miter lim="800000"/>
              </a:ln>
              <a:noFill/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8596" y="4572008"/>
            <a:ext cx="4357718" cy="20104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Установлено, что листья на березе распускаются</a:t>
            </a:r>
          </a:p>
          <a:p>
            <a:pPr algn="ctr"/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При температуре почвы +7 градусов, а когда земля </a:t>
            </a:r>
          </a:p>
          <a:p>
            <a:pPr algn="ctr"/>
            <a:r>
              <a:rPr lang="ru-RU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Прогреется до 10 градусов, зацветает яблоня</a:t>
            </a:r>
            <a:endParaRPr lang="ru-RU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0722" name="Picture 2" descr="http://www.nn.ru/data/forum/images/2012-03/47711208-5f4dd65b05c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2786058"/>
            <a:ext cx="4000528" cy="300039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  <p:bldP spid="7" grpId="0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http://www.look.com.ua/pic/201209/1280x768/look.com.ua-1401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00034" y="285728"/>
            <a:ext cx="8248605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Под какими деревьями </a:t>
            </a:r>
          </a:p>
          <a:p>
            <a:pPr algn="ctr"/>
            <a:r>
              <a:rPr lang="ru-RU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</a:t>
            </a:r>
            <a:r>
              <a:rPr lang="ru-RU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о время грозы не следует</a:t>
            </a:r>
          </a:p>
          <a:p>
            <a:pPr algn="ctr"/>
            <a:r>
              <a:rPr lang="ru-RU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укрываться?</a:t>
            </a:r>
            <a:endParaRPr lang="ru-RU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5286388"/>
            <a:ext cx="5531771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Под одинокими деревьями,</a:t>
            </a:r>
          </a:p>
          <a:p>
            <a:pPr algn="ctr"/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 также дубом, елью, и березой.</a:t>
            </a:r>
          </a:p>
          <a:p>
            <a:pPr algn="ctr"/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Зато вяз, </a:t>
            </a:r>
          </a:p>
          <a:p>
            <a:pPr algn="ctr"/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тополь и орешник молния трогает редко</a:t>
            </a:r>
            <a:endParaRPr lang="ru-RU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3794" name="Picture 2" descr="http://delogazeta.ru/up/article/2011/2011-7-6-molnia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2928934"/>
            <a:ext cx="3882500" cy="250033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6" grpId="0" build="allAtOnce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http://www.look.com.ua/pic/201209/1280x768/look.com.ua-1401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2" descr="C:\Documents and Settings\Admin\Рабочий стол\1\страус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68" y="2214554"/>
            <a:ext cx="5072066" cy="448683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0" y="285728"/>
            <a:ext cx="9144000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Какая птица не умеет летать?</a:t>
            </a:r>
            <a:endParaRPr lang="ru-RU" sz="60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42976" y="4214818"/>
            <a:ext cx="146065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страус</a:t>
            </a:r>
            <a:endParaRPr lang="ru-RU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http://www.look.com.ua/pic/201209/1280x768/look.com.ua-1401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214415" y="142852"/>
            <a:ext cx="7072362" cy="42165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О какой птице говорят :</a:t>
            </a:r>
          </a:p>
          <a:p>
            <a:pPr algn="ctr"/>
            <a:r>
              <a:rPr lang="ru-RU" sz="40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Красота ангела, голос дьявола,</a:t>
            </a:r>
          </a:p>
          <a:p>
            <a:pPr algn="ctr"/>
            <a:r>
              <a:rPr lang="ru-RU" sz="4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поступь злодея ?</a:t>
            </a:r>
            <a:endParaRPr lang="ru-RU" sz="4000" b="1" cap="none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  <a:p>
            <a:pPr algn="ctr"/>
            <a:endParaRPr lang="ru-RU" sz="5400" b="1" cap="none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  <a:p>
            <a:pPr algn="ctr"/>
            <a:endParaRPr lang="ru-RU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4282" y="5429264"/>
            <a:ext cx="210506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павлин</a:t>
            </a:r>
            <a:r>
              <a:rPr lang="ru-RU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</a:t>
            </a:r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8" name="Picture 2" descr="C:\Documents and Settings\Admin\Рабочий стол\1\павлин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8992" y="2857496"/>
            <a:ext cx="5233977" cy="366652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7" grpId="0" build="allAtOnce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http://www.look.com.ua/pic/201209/1280x768/look.com.ua-1401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2" descr="C:\Documents and Settings\Admin\Рабочий стол\1\кукушка.jpg"/>
          <p:cNvPicPr>
            <a:picLocks noChangeAspect="1" noChangeArrowheads="1"/>
          </p:cNvPicPr>
          <p:nvPr/>
        </p:nvPicPr>
        <p:blipFill>
          <a:blip r:embed="rId3"/>
          <a:srcRect b="3846"/>
          <a:stretch>
            <a:fillRect/>
          </a:stretch>
        </p:blipFill>
        <p:spPr bwMode="auto">
          <a:xfrm>
            <a:off x="4000452" y="2071678"/>
            <a:ext cx="4953035" cy="35719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928662" y="0"/>
            <a:ext cx="721523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Какие птицы </a:t>
            </a:r>
          </a:p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не высиживают яиц ?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4214818"/>
            <a:ext cx="5242012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Кукушка.</a:t>
            </a:r>
          </a:p>
          <a:p>
            <a:pPr algn="ctr"/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Самка  за сезон размножения</a:t>
            </a:r>
          </a:p>
          <a:p>
            <a:pPr algn="ctr"/>
            <a:r>
              <a:rPr lang="ru-RU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Откладывает около 20 яиц.</a:t>
            </a:r>
          </a:p>
          <a:p>
            <a:pPr algn="ctr"/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Яйца у нее мелкие, хотя сама крупная.</a:t>
            </a:r>
          </a:p>
          <a:p>
            <a:pPr algn="ctr"/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подкладывает их </a:t>
            </a:r>
          </a:p>
          <a:p>
            <a:pPr algn="ctr"/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синице, горихвостке, пеночке, овсянке, </a:t>
            </a:r>
          </a:p>
          <a:p>
            <a:pPr algn="ctr"/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Мухоловке и т. Д.</a:t>
            </a:r>
          </a:p>
          <a:p>
            <a:pPr algn="ctr"/>
            <a:endParaRPr lang="ru-RU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  <p:bldP spid="7" grpId="0" build="allAtOnce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http://www.look.com.ua/pic/201209/1280x768/look.com.ua-1401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-142908" y="214290"/>
            <a:ext cx="928690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Сколько гектаров занимают </a:t>
            </a:r>
          </a:p>
          <a:p>
            <a:pPr algn="ctr"/>
            <a:r>
              <a:rPr lang="ru-RU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леса на нашей планете?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31746" name="Picture 2" descr="http://img.mota.ru/upload/wallpapers/2009/07/16/10/03/13946/nature_1074-crop.jpg"/>
          <p:cNvPicPr>
            <a:picLocks noChangeAspect="1" noChangeArrowheads="1"/>
          </p:cNvPicPr>
          <p:nvPr/>
        </p:nvPicPr>
        <p:blipFill>
          <a:blip r:embed="rId3"/>
          <a:srcRect b="3333"/>
          <a:stretch>
            <a:fillRect/>
          </a:stretch>
        </p:blipFill>
        <p:spPr bwMode="auto">
          <a:xfrm>
            <a:off x="285720" y="2143116"/>
            <a:ext cx="8621942" cy="4143404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642910" y="2214554"/>
            <a:ext cx="7786742" cy="403187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По данным ученных хвойные и </a:t>
            </a:r>
          </a:p>
          <a:p>
            <a:pPr algn="ctr"/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лиственные леса занимают 3620 млн. га.</a:t>
            </a:r>
          </a:p>
          <a:p>
            <a:pPr algn="ctr"/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А исчезают они со скоростью 20 га в минуту.</a:t>
            </a:r>
          </a:p>
          <a:p>
            <a:pPr algn="ctr"/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Если к лесам относится по – варварски, </a:t>
            </a:r>
          </a:p>
          <a:p>
            <a:pPr algn="ctr"/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то через 350 лет наши потомки могут остаться </a:t>
            </a:r>
          </a:p>
          <a:p>
            <a:pPr algn="ctr"/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на голой планете</a:t>
            </a:r>
            <a:endParaRPr lang="ru-RU" sz="3200" b="1" cap="all" spc="0" dirty="0">
              <a:ln/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  <p:bldP spid="7" grpId="0" build="allAtOnce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8" descr="http://www.look.com.ua/pic/201209/1280x768/look.com.ua-1401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0" y="0"/>
            <a:ext cx="184731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/>
            </a:r>
            <a:b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85720" y="500042"/>
            <a:ext cx="8572560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Познавательную </a:t>
            </a:r>
          </a:p>
          <a:p>
            <a:pPr algn="ctr"/>
            <a:r>
              <a:rPr lang="ru-RU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викторину </a:t>
            </a:r>
          </a:p>
          <a:p>
            <a:pPr algn="ctr"/>
            <a:r>
              <a:rPr lang="ru-RU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из рубрик журналов</a:t>
            </a:r>
          </a:p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66"/>
                </a:solidFill>
              </a:rPr>
              <a:t> </a:t>
            </a:r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66"/>
                </a:solidFill>
              </a:rPr>
              <a:t>«Это интересно»</a:t>
            </a:r>
          </a:p>
          <a:p>
            <a:pPr algn="ctr"/>
            <a:r>
              <a:rPr lang="ru-RU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составили сотрудники</a:t>
            </a:r>
          </a:p>
          <a:p>
            <a:pPr algn="ctr"/>
            <a:r>
              <a:rPr lang="ru-RU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ЦГДБ им. Н. К. Крупской</a:t>
            </a:r>
            <a:r>
              <a:rPr lang="en-US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</a:t>
            </a:r>
            <a:r>
              <a:rPr lang="ru-RU" sz="4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/>
            </a:r>
            <a:br>
              <a:rPr lang="ru-RU" sz="4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</a:br>
            <a:r>
              <a:rPr lang="ru-RU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Батайск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2013</a:t>
            </a:r>
            <a:endParaRPr lang="ru-RU" sz="2800" b="1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" name="Picture 8" descr="http://www.look.com.ua/pic/201209/1280x768/look.com.ua-140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98255" cy="6858000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0" y="357166"/>
            <a:ext cx="9286908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solidFill>
                  <a:srgbClr val="00CC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 какое озеро, находящееся</a:t>
            </a:r>
          </a:p>
          <a:p>
            <a:pPr algn="ctr"/>
            <a:r>
              <a:rPr lang="ru-RU" sz="4000" b="1" spc="50" dirty="0" smtClean="0">
                <a:ln w="11430"/>
                <a:solidFill>
                  <a:srgbClr val="00CC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на территории России впадает 336 рек,</a:t>
            </a:r>
          </a:p>
          <a:p>
            <a:pPr algn="ctr"/>
            <a:r>
              <a:rPr lang="ru-RU" sz="4000" b="1" spc="50" dirty="0" smtClean="0">
                <a:ln w="11430"/>
                <a:solidFill>
                  <a:srgbClr val="00CC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а вытекает одна ?</a:t>
            </a:r>
            <a:endParaRPr lang="ru-RU" sz="4000" b="1" cap="none" spc="50" dirty="0">
              <a:ln w="11430"/>
              <a:solidFill>
                <a:srgbClr val="00CC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5367992"/>
            <a:ext cx="550069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Озеро Байкал.</a:t>
            </a:r>
          </a:p>
          <a:p>
            <a:pPr algn="ctr"/>
            <a:r>
              <a:rPr lang="ru-RU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 нем берет свое начало река Ангара</a:t>
            </a:r>
            <a:endParaRPr lang="ru-RU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3316" name="Picture 4" descr="http://baikalov.ru/gallery/baikal/3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2500306"/>
            <a:ext cx="4286279" cy="321471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allAtOnce"/>
      <p:bldP spid="13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8" descr="http://www.look.com.ua/pic/201209/1280x768/look.com.ua-140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98255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5416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Почему, испугавшись чего-нибудь,</a:t>
            </a:r>
            <a:b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</a:br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Лошадь начинает фыркать?</a:t>
            </a:r>
            <a:r>
              <a:rPr lang="ru-RU" b="1" dirty="0" smtClean="0">
                <a:ln/>
                <a:solidFill>
                  <a:schemeClr val="accent3"/>
                </a:solidFill>
              </a:rPr>
              <a:t/>
            </a:r>
            <a:br>
              <a:rPr lang="ru-RU" b="1" dirty="0" smtClean="0">
                <a:ln/>
                <a:solidFill>
                  <a:schemeClr val="accent3"/>
                </a:solidFill>
              </a:rPr>
            </a:b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57158" y="4000504"/>
            <a:ext cx="3571900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Лошадь имеет очень острое обоняние. </a:t>
            </a:r>
          </a:p>
          <a:p>
            <a:pPr algn="ctr"/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Отфыркиваясь она очищает свой нос </a:t>
            </a:r>
          </a:p>
          <a:p>
            <a:pPr algn="ctr"/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  может быстрее определить, что и с какой стороны</a:t>
            </a:r>
          </a:p>
          <a:p>
            <a:pPr algn="ctr"/>
            <a:r>
              <a:rPr lang="ru-RU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Ей угрожает</a:t>
            </a:r>
            <a:endParaRPr lang="ru-RU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2290" name="Picture 2" descr="http://kotikit.ru/wp-content/uploads/2011/12/pochemu_loshas_fyrkaet-1024x716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978943" y="2889330"/>
            <a:ext cx="5165057" cy="361150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 descr="http://www.look.com.ua/pic/201209/1280x768/look.com.ua-140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98255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85720" y="1000108"/>
            <a:ext cx="921271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 </a:t>
            </a:r>
            <a:endParaRPr lang="ru-RU" sz="4000" b="1" dirty="0"/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14282" y="6072206"/>
            <a:ext cx="35182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u="sng" dirty="0" smtClean="0"/>
              <a:t> </a:t>
            </a:r>
            <a:endParaRPr lang="ru-RU" sz="3600" b="1" u="sng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00034" y="4786322"/>
            <a:ext cx="2871619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 Средиземном море</a:t>
            </a:r>
            <a:endParaRPr lang="ru-RU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1266" name="Picture 2" descr="http://www.anywalls.com/large/201211/4111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8991" y="3143248"/>
            <a:ext cx="5715009" cy="3215479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500034" y="500042"/>
            <a:ext cx="864396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В каком море ловят рыбу </a:t>
            </a:r>
          </a:p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жители трех частей света?</a:t>
            </a:r>
            <a:endParaRPr lang="ru-RU" sz="5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allAtOnce"/>
      <p:bldP spid="12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 descr="http://www.look.com.ua/pic/201209/1280x768/look.com.ua-1401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67837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9916"/>
          </a:xfrm>
        </p:spPr>
        <p:txBody>
          <a:bodyPr>
            <a:normAutofit fontScale="90000"/>
          </a:bodyPr>
          <a:lstStyle/>
          <a:p>
            <a:r>
              <a:rPr lang="ru-RU" sz="67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Чем стрекочет кузнечик?</a:t>
            </a:r>
            <a:r>
              <a:rPr lang="ru-RU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/>
            </a:r>
            <a:br>
              <a:rPr lang="ru-RU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</a:b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00034" y="4929198"/>
            <a:ext cx="519501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На ноге у кузнечика - 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зазубринки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,</a:t>
            </a:r>
          </a:p>
          <a:p>
            <a:pPr algn="ctr"/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На крыле - зацепочки. Треск получается</a:t>
            </a:r>
          </a:p>
          <a:p>
            <a:pPr algn="ctr"/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от трения ноги о крыло</a:t>
            </a:r>
          </a:p>
          <a:p>
            <a:pPr algn="ctr"/>
            <a:endParaRPr lang="ru-RU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3" name="Picture 2" descr="http://i010.radikal.ru/1102/f3/77626f0e779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1803786"/>
            <a:ext cx="4095757" cy="307181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 descr="http://www.look.com.ua/pic/201209/1280x768/look.com.ua-1401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989034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Какая птица лает?</a:t>
            </a:r>
            <a:br>
              <a:rPr lang="ru-RU" sz="6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</a:br>
            <a:endParaRPr lang="ru-RU" sz="6000" dirty="0"/>
          </a:p>
        </p:txBody>
      </p:sp>
      <p:sp>
        <p:nvSpPr>
          <p:cNvPr id="5" name="TextBox 4"/>
          <p:cNvSpPr txBox="1"/>
          <p:nvPr/>
        </p:nvSpPr>
        <p:spPr>
          <a:xfrm flipH="1">
            <a:off x="8786842" y="1000108"/>
            <a:ext cx="71437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4000" b="1" dirty="0" smtClean="0"/>
          </a:p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71472" y="5286388"/>
            <a:ext cx="5468997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Самец белой куропатки: </a:t>
            </a:r>
          </a:p>
          <a:p>
            <a:pPr algn="ctr"/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весной во время тока</a:t>
            </a:r>
          </a:p>
          <a:p>
            <a:pPr algn="ctr"/>
            <a:r>
              <a:rPr lang="ru-RU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Он издает звук Похожий на собачий лай</a:t>
            </a:r>
            <a:endParaRPr lang="ru-RU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2" name="Picture 2" descr="http://www.vokrugsveta.ru/img/cmn/2009/01/16/02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496" y="1568040"/>
            <a:ext cx="4782062" cy="357547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ttp://www.look.com.ua/pic/201209/1280x768/look.com.ua-1401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8229600" cy="1785950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Какая рыба заботится о своих</a:t>
            </a:r>
            <a:br>
              <a:rPr lang="ru-RU" sz="4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</a:br>
            <a:r>
              <a:rPr lang="ru-RU" sz="4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детях, пока они не вырастут?</a:t>
            </a:r>
            <a:br>
              <a:rPr lang="ru-RU" sz="4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</a:br>
            <a:endParaRPr lang="ru-RU" sz="48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71472" y="5143512"/>
            <a:ext cx="215270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колюшка</a:t>
            </a:r>
            <a:endParaRPr lang="ru-RU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8194" name="Picture 2" descr="http://img126.imageshack.us/img126/8462/gasterosteusaculeatusqi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9058" y="2928934"/>
            <a:ext cx="4829611" cy="321471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285852" y="6143644"/>
            <a:ext cx="4259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8" name="Picture 8" descr="http://www.look.com.ua/pic/201209/1280x768/look.com.ua-1401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1000100" y="357166"/>
            <a:ext cx="6867586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Где зимой и осенью</a:t>
            </a:r>
          </a:p>
          <a:p>
            <a:pPr algn="ctr"/>
            <a:r>
              <a:rPr lang="ru-RU" sz="6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спят вороны?</a:t>
            </a:r>
            <a:endParaRPr lang="ru-RU" sz="60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85720" y="4857760"/>
            <a:ext cx="3961534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 садах и рощах на деревьях, </a:t>
            </a:r>
          </a:p>
          <a:p>
            <a:pPr algn="ctr"/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куда  с вечера собираются</a:t>
            </a:r>
          </a:p>
          <a:p>
            <a:pPr algn="ctr"/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Большими стаями</a:t>
            </a:r>
          </a:p>
          <a:p>
            <a:pPr algn="ctr"/>
            <a:endParaRPr lang="ru-RU" sz="2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ru-RU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7170" name="Picture 2" descr="http://www.saveplanet.su/files/images/news/1/7457/5109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61030" y="2643182"/>
            <a:ext cx="4750256" cy="307183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allAtOnce"/>
      <p:bldP spid="10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http://www.look.com.ua/pic/201209/1280x768/look.com.ua-1401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285852" y="214290"/>
            <a:ext cx="657276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Какие птицы ночуют </a:t>
            </a:r>
          </a:p>
          <a:p>
            <a:pPr algn="ctr"/>
            <a:r>
              <a:rPr lang="ru-RU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зарывшись в снег?</a:t>
            </a:r>
            <a:endParaRPr lang="ru-RU" sz="5400" b="1" cap="none" spc="0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8597" y="4929198"/>
            <a:ext cx="35719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Тетерева, </a:t>
            </a:r>
          </a:p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куропатки</a:t>
            </a:r>
          </a:p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и рябчики</a:t>
            </a:r>
            <a:endParaRPr lang="ru-RU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27652" name="Picture 4" descr="http://specturizm.ru/images/stories/articl/teterev/2%28335%2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2000240"/>
            <a:ext cx="2820085" cy="2357454"/>
          </a:xfrm>
          <a:prstGeom prst="rect">
            <a:avLst/>
          </a:prstGeom>
          <a:noFill/>
        </p:spPr>
      </p:pic>
      <p:pic>
        <p:nvPicPr>
          <p:cNvPr id="27654" name="Picture 6" descr="http://img0.liveinternet.ru/images/attach/c/7/94/566/94566344_large_2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14678" y="3071810"/>
            <a:ext cx="2714644" cy="2433126"/>
          </a:xfrm>
          <a:prstGeom prst="rect">
            <a:avLst/>
          </a:prstGeom>
          <a:noFill/>
        </p:spPr>
      </p:pic>
      <p:pic>
        <p:nvPicPr>
          <p:cNvPr id="27656" name="Picture 8" descr="http://hunterexpert.ru/wp-content/uploads/2012/10/481-300x22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57884" y="4214818"/>
            <a:ext cx="2857500" cy="214312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6" grpId="0" build="allAtOnce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411</TotalTime>
  <Words>420</Words>
  <Application>Microsoft Office PowerPoint</Application>
  <PresentationFormat>Экран (4:3)</PresentationFormat>
  <Paragraphs>96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Слайд 2</vt:lpstr>
      <vt:lpstr>Почему, испугавшись чего-нибудь, Лошадь начинает фыркать? </vt:lpstr>
      <vt:lpstr>Слайд 4</vt:lpstr>
      <vt:lpstr>Чем стрекочет кузнечик? </vt:lpstr>
      <vt:lpstr>Какая птица лает? </vt:lpstr>
      <vt:lpstr>Какая рыба заботится о своих  детях, пока они не вырастут? 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bo$$</cp:lastModifiedBy>
  <cp:revision>74</cp:revision>
  <dcterms:created xsi:type="dcterms:W3CDTF">2012-07-27T22:35:01Z</dcterms:created>
  <dcterms:modified xsi:type="dcterms:W3CDTF">2013-08-27T07:21:47Z</dcterms:modified>
</cp:coreProperties>
</file>